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2" r:id="rId4"/>
    <p:sldId id="263" r:id="rId5"/>
    <p:sldId id="258" r:id="rId6"/>
    <p:sldId id="259" r:id="rId7"/>
    <p:sldId id="266" r:id="rId8"/>
    <p:sldId id="267" r:id="rId9"/>
    <p:sldId id="264" r:id="rId10"/>
    <p:sldId id="268" r:id="rId11"/>
    <p:sldId id="269" r:id="rId12"/>
    <p:sldId id="270" r:id="rId13"/>
    <p:sldId id="272" r:id="rId14"/>
    <p:sldId id="265" r:id="rId15"/>
    <p:sldId id="271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0066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182880"/>
            <a:ext cx="363804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rPr sz="3600" dirty="0"/>
              <a:t>Isle of Wight </a:t>
            </a:r>
            <a:r>
              <a:rPr sz="3600" dirty="0" smtClean="0"/>
              <a:t>202</a:t>
            </a:r>
            <a:r>
              <a:rPr lang="en-GB" sz="3600" dirty="0" smtClean="0"/>
              <a:t>6</a:t>
            </a:r>
            <a:endParaRPr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457200" y="1097280"/>
            <a:ext cx="5075557" cy="138499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800"/>
            </a:pPr>
            <a:r>
              <a:rPr lang="en-GB" sz="2800" b="1" dirty="0" smtClean="0"/>
              <a:t>Monday 29</a:t>
            </a:r>
            <a:r>
              <a:rPr lang="en-GB" sz="2800" b="1" baseline="30000" dirty="0" smtClean="0"/>
              <a:t>th</a:t>
            </a:r>
            <a:r>
              <a:rPr lang="en-GB" sz="2800" b="1" dirty="0" smtClean="0"/>
              <a:t> June- Friday 3</a:t>
            </a:r>
            <a:r>
              <a:rPr lang="en-GB" sz="2800" b="1" baseline="30000" dirty="0" smtClean="0"/>
              <a:t>rd</a:t>
            </a:r>
            <a:r>
              <a:rPr lang="en-GB" sz="2800" b="1" dirty="0" smtClean="0"/>
              <a:t> July</a:t>
            </a:r>
            <a:endParaRPr sz="2800" b="1" dirty="0"/>
          </a:p>
          <a:p>
            <a:pPr>
              <a:defRPr sz="1800"/>
            </a:pPr>
            <a:r>
              <a:rPr sz="2800" b="1" dirty="0"/>
              <a:t>Residential Trip </a:t>
            </a:r>
            <a:r>
              <a:rPr sz="2800" b="1" dirty="0" smtClean="0"/>
              <a:t>Information</a:t>
            </a:r>
            <a:endParaRPr lang="en-GB" sz="2800" b="1" dirty="0" smtClean="0"/>
          </a:p>
          <a:p>
            <a:pPr>
              <a:defRPr sz="1800"/>
            </a:pPr>
            <a:r>
              <a:rPr lang="en-GB" sz="2800" b="1" dirty="0" smtClean="0"/>
              <a:t>8 Hill Street Hotel</a:t>
            </a:r>
            <a:endParaRPr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57200" y="6126480"/>
            <a:ext cx="3535904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212529"/>
                </a:solidFill>
              </a:defRPr>
            </a:pPr>
            <a:r>
              <a:rPr sz="1400" dirty="0">
                <a:latin typeface="SassoonCRInfant" panose="02010503020300020003" pitchFamily="2" charset="0"/>
              </a:rPr>
              <a:t>Achievement for all in a community that cares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2949" y="2482275"/>
            <a:ext cx="5909088" cy="338971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0066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182880"/>
            <a:ext cx="326967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rPr lang="en-GB" sz="3600" dirty="0" smtClean="0"/>
              <a:t>Key Information</a:t>
            </a:r>
            <a:endParaRPr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457199" y="1097280"/>
            <a:ext cx="8270917" cy="2954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800"/>
            </a:pPr>
            <a:r>
              <a:rPr lang="en-GB" sz="2800" u="sng" dirty="0" smtClean="0"/>
              <a:t>Adults</a:t>
            </a:r>
          </a:p>
          <a:p>
            <a:pPr>
              <a:defRPr sz="1800"/>
            </a:pPr>
            <a:r>
              <a:rPr lang="en-GB" sz="2800" dirty="0" smtClean="0"/>
              <a:t>Mr Coker</a:t>
            </a:r>
          </a:p>
          <a:p>
            <a:pPr>
              <a:defRPr sz="1800"/>
            </a:pPr>
            <a:r>
              <a:rPr lang="en-GB" sz="2800" dirty="0" smtClean="0"/>
              <a:t>Mrs Priest</a:t>
            </a:r>
          </a:p>
          <a:p>
            <a:pPr>
              <a:defRPr sz="1800"/>
            </a:pPr>
            <a:r>
              <a:rPr lang="en-GB" sz="2800" dirty="0" smtClean="0"/>
              <a:t>Mrs Cook</a:t>
            </a:r>
          </a:p>
          <a:p>
            <a:pPr>
              <a:defRPr sz="1800"/>
            </a:pPr>
            <a:r>
              <a:rPr lang="en-GB" sz="2800" dirty="0" smtClean="0"/>
              <a:t>Mr </a:t>
            </a:r>
            <a:r>
              <a:rPr lang="en-GB" sz="2800" dirty="0" err="1" smtClean="0"/>
              <a:t>Figg</a:t>
            </a:r>
            <a:r>
              <a:rPr lang="en-GB" sz="2800" dirty="0" smtClean="0"/>
              <a:t> &amp; 2 Meadgate staff.</a:t>
            </a:r>
          </a:p>
          <a:p>
            <a:pPr>
              <a:defRPr sz="1800"/>
            </a:pPr>
            <a:endParaRPr lang="en-GB" sz="2800" dirty="0"/>
          </a:p>
          <a:p>
            <a:pPr>
              <a:defRPr sz="1800"/>
            </a:pPr>
            <a:endParaRPr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4218" y="4303443"/>
            <a:ext cx="6035563" cy="107451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57200" y="6126480"/>
            <a:ext cx="3535904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212529"/>
                </a:solidFill>
              </a:defRPr>
            </a:pPr>
            <a:r>
              <a:rPr sz="1400" dirty="0">
                <a:latin typeface="SassoonCRInfant" panose="02010503020300020003" pitchFamily="2" charset="0"/>
              </a:rPr>
              <a:t>Achievement for all in a community that cares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0066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199" y="182880"/>
            <a:ext cx="3287503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rPr lang="en-GB" sz="3600" dirty="0" smtClean="0"/>
              <a:t>What Do I Take?</a:t>
            </a:r>
            <a:endParaRPr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222430" y="978910"/>
            <a:ext cx="4609323" cy="58846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2800" dirty="0"/>
              <a:t>Towels</a:t>
            </a:r>
          </a:p>
          <a:p>
            <a:pPr marL="457200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2800" b="1" u="sng" dirty="0">
                <a:solidFill>
                  <a:srgbClr val="FF0000"/>
                </a:solidFill>
              </a:rPr>
              <a:t>Waterproof jacket</a:t>
            </a:r>
          </a:p>
          <a:p>
            <a:pPr marL="457200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2800" b="1" u="sng" dirty="0">
                <a:solidFill>
                  <a:srgbClr val="FF0000"/>
                </a:solidFill>
              </a:rPr>
              <a:t>Water bottle</a:t>
            </a:r>
          </a:p>
          <a:p>
            <a:pPr marL="457200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2800" dirty="0"/>
              <a:t>T- shirts</a:t>
            </a:r>
          </a:p>
          <a:p>
            <a:pPr marL="457200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2800" dirty="0"/>
              <a:t>Jeans/casual trousers</a:t>
            </a:r>
          </a:p>
          <a:p>
            <a:pPr marL="457200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2800" dirty="0"/>
              <a:t>Shorts</a:t>
            </a:r>
          </a:p>
          <a:p>
            <a:pPr marL="457200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2800" dirty="0"/>
              <a:t>Warm sweatshirts/ jumpers</a:t>
            </a:r>
          </a:p>
          <a:p>
            <a:pPr marL="457200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2800" dirty="0"/>
              <a:t>Underwear &amp; socks</a:t>
            </a:r>
          </a:p>
          <a:p>
            <a:pPr marL="457200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2800" dirty="0"/>
              <a:t>Nightclothes, slippers </a:t>
            </a:r>
          </a:p>
          <a:p>
            <a:pPr marL="457200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2800" dirty="0"/>
              <a:t>Trainers/Shoes for beach</a:t>
            </a:r>
          </a:p>
          <a:p>
            <a:pPr marL="457200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2800" b="1" u="sng" dirty="0">
                <a:solidFill>
                  <a:srgbClr val="FF0000"/>
                </a:solidFill>
              </a:rPr>
              <a:t>Sun hat</a:t>
            </a:r>
          </a:p>
          <a:p>
            <a:pPr marL="457200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2800" dirty="0"/>
              <a:t>Plastic bag for dirty washing</a:t>
            </a:r>
          </a:p>
          <a:p>
            <a:pPr marL="457200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2800" b="1" u="sng" dirty="0">
                <a:solidFill>
                  <a:srgbClr val="FF0000"/>
                </a:solidFill>
              </a:rPr>
              <a:t>Back pack for day trips</a:t>
            </a:r>
          </a:p>
          <a:p>
            <a:pPr>
              <a:lnSpc>
                <a:spcPct val="80000"/>
              </a:lnSpc>
            </a:pPr>
            <a:endParaRPr lang="en-GB" altLang="en-US" sz="2800" dirty="0"/>
          </a:p>
          <a:p>
            <a:pPr>
              <a:defRPr sz="1800"/>
            </a:pPr>
            <a:endParaRPr dirty="0"/>
          </a:p>
        </p:txBody>
      </p:sp>
      <p:sp>
        <p:nvSpPr>
          <p:cNvPr id="5" name="Rectangle 4"/>
          <p:cNvSpPr/>
          <p:nvPr/>
        </p:nvSpPr>
        <p:spPr>
          <a:xfrm>
            <a:off x="4572000" y="914400"/>
            <a:ext cx="4572000" cy="42288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2800" dirty="0"/>
              <a:t>Toiletries </a:t>
            </a:r>
          </a:p>
          <a:p>
            <a:pPr marL="457200" indent="-4572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2800" b="1" u="sng" dirty="0">
                <a:solidFill>
                  <a:srgbClr val="FF0000"/>
                </a:solidFill>
              </a:rPr>
              <a:t>Suntan lotion</a:t>
            </a:r>
          </a:p>
          <a:p>
            <a:pPr marL="457200" indent="-4572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2800" dirty="0"/>
              <a:t>Soft toy!</a:t>
            </a:r>
          </a:p>
          <a:p>
            <a:pPr marL="457200" indent="-4572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2800" dirty="0"/>
              <a:t>Books &amp; magazines</a:t>
            </a:r>
          </a:p>
          <a:p>
            <a:pPr marL="457200" indent="-4572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2800" dirty="0"/>
              <a:t>Card games</a:t>
            </a:r>
          </a:p>
          <a:p>
            <a:pPr marL="457200" indent="-4572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2800" dirty="0"/>
              <a:t>Camera</a:t>
            </a:r>
          </a:p>
          <a:p>
            <a:pPr marL="457200" indent="-4572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2800" dirty="0"/>
              <a:t>Pocket Money X 5 </a:t>
            </a:r>
            <a:r>
              <a:rPr lang="en-GB" altLang="en-US" sz="2800" dirty="0" smtClean="0"/>
              <a:t>days or </a:t>
            </a:r>
            <a:r>
              <a:rPr lang="en-GB" altLang="en-US" sz="2800" dirty="0" err="1" smtClean="0"/>
              <a:t>Revolut</a:t>
            </a:r>
            <a:r>
              <a:rPr lang="en-GB" altLang="en-US" sz="2800" dirty="0" smtClean="0"/>
              <a:t> Card</a:t>
            </a:r>
            <a:endParaRPr lang="en-GB" altLang="en-US" sz="2800" dirty="0"/>
          </a:p>
          <a:p>
            <a:pPr marL="457200" indent="-4572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2800" dirty="0"/>
              <a:t>Lunch (for coach)</a:t>
            </a:r>
          </a:p>
          <a:p>
            <a:pPr marL="457200" indent="-4572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2800" dirty="0"/>
              <a:t>Travel sickness tablets (all medication to be given to child’s group leader)</a:t>
            </a:r>
          </a:p>
        </p:txBody>
      </p:sp>
    </p:spTree>
    <p:extLst>
      <p:ext uri="{BB962C8B-B14F-4D97-AF65-F5344CB8AC3E}">
        <p14:creationId xmlns:p14="http://schemas.microsoft.com/office/powerpoint/2010/main" val="25786737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0066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198" y="182880"/>
            <a:ext cx="332169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rPr lang="en-GB" sz="3600" dirty="0" smtClean="0"/>
              <a:t>Do Not Take...</a:t>
            </a:r>
            <a:endParaRPr sz="3600" dirty="0"/>
          </a:p>
        </p:txBody>
      </p:sp>
      <p:sp>
        <p:nvSpPr>
          <p:cNvPr id="6" name="Rectangle 5"/>
          <p:cNvSpPr/>
          <p:nvPr/>
        </p:nvSpPr>
        <p:spPr>
          <a:xfrm>
            <a:off x="167952" y="1156383"/>
            <a:ext cx="6979297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3200" b="1" dirty="0"/>
              <a:t>Precious items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3200" dirty="0"/>
              <a:t>Jewellery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3200" b="1" dirty="0"/>
              <a:t>Mobile </a:t>
            </a:r>
            <a:r>
              <a:rPr lang="en-GB" altLang="en-US" sz="3200" b="1" dirty="0" smtClean="0"/>
              <a:t>Phones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3200" dirty="0" smtClean="0"/>
              <a:t>Devices </a:t>
            </a:r>
            <a:r>
              <a:rPr lang="en-GB" altLang="en-US" sz="3200" dirty="0"/>
              <a:t>with communication </a:t>
            </a:r>
            <a:r>
              <a:rPr lang="en-GB" altLang="en-US" sz="3200" dirty="0" smtClean="0"/>
              <a:t>capacity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3200" b="1" dirty="0" smtClean="0"/>
              <a:t>Air Tags</a:t>
            </a:r>
            <a:endParaRPr lang="en-GB" altLang="en-US" sz="32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3200" dirty="0"/>
              <a:t>Hair </a:t>
            </a:r>
            <a:r>
              <a:rPr lang="en-GB" altLang="en-US" sz="3200" dirty="0" smtClean="0"/>
              <a:t>driers/straighteners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3200" b="1" dirty="0"/>
              <a:t>Food (apart from lunch </a:t>
            </a:r>
            <a:r>
              <a:rPr lang="en-GB" altLang="en-US" sz="3200" b="1" dirty="0" smtClean="0"/>
              <a:t>for Day One)</a:t>
            </a:r>
            <a:endParaRPr lang="en-GB" altLang="en-US" sz="32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3200" dirty="0"/>
              <a:t>Fizzy Drinks </a:t>
            </a:r>
          </a:p>
          <a:p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1768467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0066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182880"/>
            <a:ext cx="602504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rPr dirty="0"/>
              <a:t>Departure </a:t>
            </a:r>
            <a:r>
              <a:rPr dirty="0" smtClean="0"/>
              <a:t>Day</a:t>
            </a:r>
            <a:r>
              <a:rPr lang="en-GB" dirty="0" smtClean="0"/>
              <a:t>- Monday 29</a:t>
            </a:r>
            <a:r>
              <a:rPr lang="en-GB" baseline="30000" dirty="0" smtClean="0"/>
              <a:t>th</a:t>
            </a:r>
            <a:r>
              <a:rPr lang="en-GB" dirty="0" smtClean="0"/>
              <a:t> June 2026</a:t>
            </a:r>
            <a:endParaRPr dirty="0"/>
          </a:p>
        </p:txBody>
      </p:sp>
      <p:sp>
        <p:nvSpPr>
          <p:cNvPr id="4" name="TextBox 3"/>
          <p:cNvSpPr txBox="1"/>
          <p:nvPr/>
        </p:nvSpPr>
        <p:spPr>
          <a:xfrm>
            <a:off x="457200" y="1010245"/>
            <a:ext cx="8537510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b="1" dirty="0" smtClean="0"/>
              <a:t>8 o’clock Arrive </a:t>
            </a:r>
            <a:r>
              <a:rPr lang="en-GB" altLang="en-US" sz="2000" b="1" dirty="0"/>
              <a:t>at School </a:t>
            </a:r>
            <a:r>
              <a:rPr lang="en-GB" altLang="en-US" sz="2000" b="1" dirty="0" smtClean="0"/>
              <a:t> </a:t>
            </a:r>
          </a:p>
          <a:p>
            <a:pPr>
              <a:lnSpc>
                <a:spcPct val="90000"/>
              </a:lnSpc>
            </a:pPr>
            <a:r>
              <a:rPr lang="en-GB" altLang="en-US" sz="2000" b="1" dirty="0" smtClean="0"/>
              <a:t>Bring Money</a:t>
            </a:r>
            <a:r>
              <a:rPr lang="en-GB" altLang="en-US" sz="2000" b="1" dirty="0"/>
              <a:t>/ </a:t>
            </a:r>
            <a:r>
              <a:rPr lang="en-GB" altLang="en-US" sz="2000" b="1" dirty="0" smtClean="0"/>
              <a:t>Meds to your Group Leader</a:t>
            </a:r>
          </a:p>
          <a:p>
            <a:pPr>
              <a:lnSpc>
                <a:spcPct val="90000"/>
              </a:lnSpc>
            </a:pPr>
            <a:r>
              <a:rPr lang="en-GB" altLang="en-US" sz="2000" b="1" dirty="0" smtClean="0"/>
              <a:t>We will check you have a packed lunch and </a:t>
            </a:r>
          </a:p>
          <a:p>
            <a:pPr>
              <a:lnSpc>
                <a:spcPct val="90000"/>
              </a:lnSpc>
            </a:pPr>
            <a:r>
              <a:rPr lang="en-GB" altLang="en-US" sz="2000" b="1" dirty="0"/>
              <a:t>w</a:t>
            </a:r>
            <a:r>
              <a:rPr lang="en-GB" altLang="en-US" sz="2000" b="1" dirty="0" smtClean="0"/>
              <a:t>ater bottle too.</a:t>
            </a:r>
          </a:p>
          <a:p>
            <a:pPr>
              <a:lnSpc>
                <a:spcPct val="90000"/>
              </a:lnSpc>
            </a:pPr>
            <a:endParaRPr lang="en-GB" altLang="en-US" sz="2000" dirty="0" smtClean="0"/>
          </a:p>
          <a:p>
            <a:pPr>
              <a:lnSpc>
                <a:spcPct val="90000"/>
              </a:lnSpc>
            </a:pPr>
            <a:r>
              <a:rPr lang="en-GB" altLang="en-US" sz="2000" dirty="0" smtClean="0"/>
              <a:t>8.30am Depart </a:t>
            </a:r>
            <a:r>
              <a:rPr lang="en-GB" altLang="en-US" sz="2000" dirty="0"/>
              <a:t>from </a:t>
            </a:r>
            <a:r>
              <a:rPr lang="en-GB" altLang="en-US" sz="2000" dirty="0" smtClean="0"/>
              <a:t>School</a:t>
            </a:r>
          </a:p>
          <a:p>
            <a:pPr>
              <a:lnSpc>
                <a:spcPct val="90000"/>
              </a:lnSpc>
            </a:pPr>
            <a:endParaRPr lang="en-GB" altLang="en-US" sz="2000" b="1" dirty="0" smtClean="0"/>
          </a:p>
          <a:p>
            <a:pPr>
              <a:lnSpc>
                <a:spcPct val="90000"/>
              </a:lnSpc>
            </a:pPr>
            <a:r>
              <a:rPr lang="en-GB" altLang="en-US" sz="2000" b="1" dirty="0" smtClean="0"/>
              <a:t>9 o’clock Depart from Meadgate 9.20am</a:t>
            </a:r>
            <a:endParaRPr lang="en-GB" altLang="en-US" sz="2000" b="1" dirty="0"/>
          </a:p>
          <a:p>
            <a:pPr>
              <a:lnSpc>
                <a:spcPct val="90000"/>
              </a:lnSpc>
            </a:pPr>
            <a:endParaRPr lang="en-GB" altLang="en-US" sz="2000" dirty="0" smtClean="0"/>
          </a:p>
          <a:p>
            <a:pPr>
              <a:lnSpc>
                <a:spcPct val="90000"/>
              </a:lnSpc>
            </a:pPr>
            <a:r>
              <a:rPr lang="en-GB" altLang="en-US" sz="2000" dirty="0" smtClean="0"/>
              <a:t>10.30am Comfort Break at Cobham Services</a:t>
            </a:r>
            <a:endParaRPr lang="en-GB" altLang="en-US" sz="2000" dirty="0"/>
          </a:p>
          <a:p>
            <a:pPr>
              <a:lnSpc>
                <a:spcPct val="90000"/>
              </a:lnSpc>
            </a:pPr>
            <a:endParaRPr lang="en-GB" altLang="en-US" sz="2000" b="1" dirty="0" smtClean="0"/>
          </a:p>
          <a:p>
            <a:pPr>
              <a:lnSpc>
                <a:spcPct val="90000"/>
              </a:lnSpc>
            </a:pPr>
            <a:r>
              <a:rPr lang="en-GB" altLang="en-US" sz="2000" b="1" dirty="0" smtClean="0"/>
              <a:t>12.30pm </a:t>
            </a:r>
            <a:r>
              <a:rPr lang="en-GB" altLang="en-US" sz="2000" b="1" dirty="0"/>
              <a:t>Portsmouth </a:t>
            </a:r>
            <a:r>
              <a:rPr lang="en-GB" altLang="en-US" sz="2000" b="1" dirty="0" smtClean="0"/>
              <a:t>Blue Reef Aquarium &amp; Lunch</a:t>
            </a:r>
            <a:endParaRPr lang="en-GB" altLang="en-US" sz="2000" b="1" dirty="0"/>
          </a:p>
          <a:p>
            <a:pPr>
              <a:lnSpc>
                <a:spcPct val="90000"/>
              </a:lnSpc>
            </a:pPr>
            <a:endParaRPr lang="en-GB" altLang="en-US" sz="2000" dirty="0" smtClean="0"/>
          </a:p>
          <a:p>
            <a:pPr>
              <a:lnSpc>
                <a:spcPct val="90000"/>
              </a:lnSpc>
            </a:pPr>
            <a:r>
              <a:rPr lang="en-GB" altLang="en-US" sz="2000" dirty="0" smtClean="0"/>
              <a:t>4.40pm Ferry </a:t>
            </a:r>
            <a:r>
              <a:rPr lang="en-GB" altLang="en-US" sz="2000" dirty="0"/>
              <a:t>- Portsmouth to </a:t>
            </a:r>
            <a:r>
              <a:rPr lang="en-GB" altLang="en-US" sz="2000" dirty="0" err="1"/>
              <a:t>Fishbourne</a:t>
            </a:r>
            <a:r>
              <a:rPr lang="en-GB" altLang="en-US" sz="2000" dirty="0"/>
              <a:t> </a:t>
            </a:r>
            <a:endParaRPr lang="en-GB" altLang="en-US" sz="2000" dirty="0" smtClean="0"/>
          </a:p>
          <a:p>
            <a:pPr>
              <a:lnSpc>
                <a:spcPct val="90000"/>
              </a:lnSpc>
            </a:pPr>
            <a:endParaRPr lang="en-GB" altLang="en-US" sz="2000" b="1" dirty="0" smtClean="0"/>
          </a:p>
          <a:p>
            <a:pPr>
              <a:lnSpc>
                <a:spcPct val="90000"/>
              </a:lnSpc>
            </a:pPr>
            <a:r>
              <a:rPr lang="en-GB" altLang="en-US" sz="2000" b="1" dirty="0" smtClean="0"/>
              <a:t>6 o’clock Arrive </a:t>
            </a:r>
            <a:r>
              <a:rPr lang="en-GB" altLang="en-US" sz="2000" b="1" dirty="0"/>
              <a:t>at </a:t>
            </a:r>
            <a:r>
              <a:rPr lang="en-GB" altLang="en-US" sz="2000" b="1" dirty="0" smtClean="0"/>
              <a:t>8 Hill Street Hotel </a:t>
            </a:r>
          </a:p>
          <a:p>
            <a:pPr>
              <a:lnSpc>
                <a:spcPct val="90000"/>
              </a:lnSpc>
            </a:pPr>
            <a:r>
              <a:rPr lang="en-GB" altLang="en-US" sz="2000" dirty="0" smtClean="0"/>
              <a:t>Settle In Rooms</a:t>
            </a:r>
          </a:p>
          <a:p>
            <a:pPr>
              <a:lnSpc>
                <a:spcPct val="90000"/>
              </a:lnSpc>
            </a:pPr>
            <a:r>
              <a:rPr lang="en-GB" altLang="en-US" sz="2000" dirty="0" smtClean="0"/>
              <a:t>Safety Talk</a:t>
            </a:r>
            <a:endParaRPr lang="en-GB" altLang="en-US" sz="2000" dirty="0"/>
          </a:p>
          <a:p>
            <a:pPr>
              <a:lnSpc>
                <a:spcPct val="90000"/>
              </a:lnSpc>
            </a:pPr>
            <a:r>
              <a:rPr lang="en-GB" altLang="en-US" sz="2000" dirty="0" smtClean="0"/>
              <a:t>Evening </a:t>
            </a:r>
            <a:r>
              <a:rPr lang="en-GB" altLang="en-US" sz="2000" dirty="0"/>
              <a:t>Meal</a:t>
            </a:r>
          </a:p>
          <a:p>
            <a:pPr>
              <a:lnSpc>
                <a:spcPct val="90000"/>
              </a:lnSpc>
            </a:pPr>
            <a:r>
              <a:rPr lang="en-GB" altLang="en-US" sz="2000" dirty="0"/>
              <a:t>Beach</a:t>
            </a:r>
          </a:p>
          <a:p>
            <a:pPr>
              <a:defRPr sz="1800"/>
            </a:pPr>
            <a:endParaRPr lang="en-GB" sz="1400" dirty="0" smtClean="0"/>
          </a:p>
          <a:p>
            <a:pPr>
              <a:defRPr sz="1800"/>
            </a:pPr>
            <a:endParaRPr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9662" y="4380425"/>
            <a:ext cx="2853523" cy="21286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0385" y="1280781"/>
            <a:ext cx="3212079" cy="188229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0066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182880"/>
            <a:ext cx="281917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rPr lang="en-GB" dirty="0" smtClean="0"/>
              <a:t>Tuesday 30</a:t>
            </a:r>
            <a:r>
              <a:rPr lang="en-GB" baseline="30000" dirty="0" smtClean="0"/>
              <a:t>th</a:t>
            </a:r>
            <a:r>
              <a:rPr lang="en-GB" dirty="0" smtClean="0"/>
              <a:t> June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57200" y="6126480"/>
            <a:ext cx="3535904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212529"/>
                </a:solidFill>
              </a:defRPr>
            </a:pPr>
            <a:r>
              <a:rPr sz="1400" dirty="0">
                <a:latin typeface="SassoonCRInfant" panose="02010503020300020003" pitchFamily="2" charset="0"/>
              </a:rPr>
              <a:t>Achievement for all in a community that cares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075808"/>
            <a:ext cx="805231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2400" b="1" dirty="0" smtClean="0"/>
              <a:t>8 o’clock Breakfast</a:t>
            </a:r>
          </a:p>
          <a:p>
            <a:pPr>
              <a:defRPr/>
            </a:pPr>
            <a:endParaRPr lang="en-GB" altLang="en-US" sz="2400" dirty="0"/>
          </a:p>
          <a:p>
            <a:pPr>
              <a:defRPr/>
            </a:pPr>
            <a:r>
              <a:rPr lang="en-GB" altLang="en-US" sz="2400" dirty="0" smtClean="0"/>
              <a:t>10 o’clock </a:t>
            </a:r>
            <a:r>
              <a:rPr lang="en-GB" altLang="en-US" sz="2400" dirty="0"/>
              <a:t>Depart Hotel</a:t>
            </a:r>
          </a:p>
          <a:p>
            <a:pPr>
              <a:defRPr/>
            </a:pPr>
            <a:r>
              <a:rPr lang="en-GB" altLang="en-US" sz="2400" dirty="0"/>
              <a:t> </a:t>
            </a:r>
          </a:p>
          <a:p>
            <a:pPr>
              <a:defRPr/>
            </a:pPr>
            <a:r>
              <a:rPr lang="en-GB" altLang="en-US" sz="2400" b="1" dirty="0" smtClean="0"/>
              <a:t>11.15 Osborne House in East Cowes</a:t>
            </a:r>
          </a:p>
          <a:p>
            <a:pPr>
              <a:defRPr/>
            </a:pPr>
            <a:r>
              <a:rPr lang="en-GB" altLang="en-US" sz="2400" b="1" dirty="0" smtClean="0"/>
              <a:t>Lunch On Site</a:t>
            </a:r>
          </a:p>
          <a:p>
            <a:pPr>
              <a:defRPr/>
            </a:pPr>
            <a:endParaRPr lang="en-GB" altLang="en-US" sz="2400" b="1" dirty="0"/>
          </a:p>
          <a:p>
            <a:pPr>
              <a:defRPr/>
            </a:pPr>
            <a:r>
              <a:rPr lang="en-GB" altLang="en-US" sz="2400" dirty="0" smtClean="0"/>
              <a:t>2.30 </a:t>
            </a:r>
            <a:r>
              <a:rPr lang="en-GB" altLang="en-US" sz="2400" dirty="0" err="1" smtClean="0"/>
              <a:t>Wildheart</a:t>
            </a:r>
            <a:r>
              <a:rPr lang="en-GB" altLang="en-US" sz="2400" dirty="0" smtClean="0"/>
              <a:t> Sanctuary in Sandown for Tour &amp; Talk</a:t>
            </a:r>
            <a:endParaRPr lang="en-GB" altLang="en-US" sz="2400" dirty="0"/>
          </a:p>
          <a:p>
            <a:pPr>
              <a:defRPr/>
            </a:pPr>
            <a:endParaRPr lang="en-GB" altLang="en-US" sz="2400" dirty="0"/>
          </a:p>
          <a:p>
            <a:pPr>
              <a:defRPr/>
            </a:pPr>
            <a:r>
              <a:rPr lang="en-GB" altLang="en-US" sz="2400" b="1" dirty="0" smtClean="0"/>
              <a:t>6 o’clock Dinner</a:t>
            </a:r>
            <a:endParaRPr lang="en-GB" altLang="en-US" sz="2400" b="1" dirty="0"/>
          </a:p>
          <a:p>
            <a:pPr>
              <a:defRPr/>
            </a:pPr>
            <a:endParaRPr lang="en-GB" altLang="en-US" sz="2400" dirty="0"/>
          </a:p>
          <a:p>
            <a:pPr>
              <a:defRPr/>
            </a:pPr>
            <a:r>
              <a:rPr lang="en-GB" altLang="en-US" sz="2400" dirty="0" smtClean="0"/>
              <a:t>Evening- Beach</a:t>
            </a:r>
          </a:p>
          <a:p>
            <a:pPr>
              <a:defRPr/>
            </a:pPr>
            <a:endParaRPr lang="en-GB" altLang="en-US" dirty="0"/>
          </a:p>
          <a:p>
            <a:pPr>
              <a:defRPr/>
            </a:pPr>
            <a:endParaRPr lang="en-GB" alt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2440" y="1290648"/>
            <a:ext cx="3635055" cy="19813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2441" y="4100684"/>
            <a:ext cx="2728486" cy="233357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0066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182880"/>
            <a:ext cx="301281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rPr lang="en-GB" dirty="0" smtClean="0"/>
              <a:t>Wednesday 1</a:t>
            </a:r>
            <a:r>
              <a:rPr lang="en-GB" baseline="30000" dirty="0" smtClean="0"/>
              <a:t>st</a:t>
            </a:r>
            <a:r>
              <a:rPr lang="en-GB" dirty="0" smtClean="0"/>
              <a:t> July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57200" y="6126480"/>
            <a:ext cx="3535904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212529"/>
                </a:solidFill>
              </a:defRPr>
            </a:pPr>
            <a:r>
              <a:rPr sz="1400" dirty="0">
                <a:latin typeface="SassoonCRInfant" panose="02010503020300020003" pitchFamily="2" charset="0"/>
              </a:rPr>
              <a:t>Achievement for all in a community that cares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075808"/>
            <a:ext cx="8052318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2400" b="1" dirty="0" smtClean="0"/>
              <a:t>8 o’clock Breakfast</a:t>
            </a:r>
          </a:p>
          <a:p>
            <a:pPr>
              <a:defRPr/>
            </a:pPr>
            <a:endParaRPr lang="en-GB" altLang="en-US" sz="2400" dirty="0"/>
          </a:p>
          <a:p>
            <a:pPr>
              <a:defRPr/>
            </a:pPr>
            <a:r>
              <a:rPr lang="en-GB" altLang="en-US" sz="2400" dirty="0" smtClean="0"/>
              <a:t>10 o’clock </a:t>
            </a:r>
            <a:r>
              <a:rPr lang="en-GB" altLang="en-US" sz="2400" dirty="0" err="1" smtClean="0"/>
              <a:t>Blackgang</a:t>
            </a:r>
            <a:r>
              <a:rPr lang="en-GB" altLang="en-US" sz="2400" dirty="0" smtClean="0"/>
              <a:t> Chine Theme Park</a:t>
            </a:r>
          </a:p>
          <a:p>
            <a:pPr>
              <a:defRPr/>
            </a:pPr>
            <a:r>
              <a:rPr lang="en-GB" altLang="en-US" sz="2400" dirty="0" smtClean="0"/>
              <a:t>Lunch On Site</a:t>
            </a:r>
          </a:p>
          <a:p>
            <a:pPr>
              <a:defRPr/>
            </a:pPr>
            <a:endParaRPr lang="en-GB" altLang="en-US" sz="2400" b="1" dirty="0"/>
          </a:p>
          <a:p>
            <a:pPr>
              <a:defRPr/>
            </a:pPr>
            <a:r>
              <a:rPr lang="en-GB" altLang="en-US" sz="2400" dirty="0" smtClean="0"/>
              <a:t>2.30 Dino Isle in Sandown for Talk, Museum Visit &amp; Fossil Hunt</a:t>
            </a:r>
            <a:endParaRPr lang="en-GB" altLang="en-US" sz="2400" dirty="0"/>
          </a:p>
          <a:p>
            <a:pPr>
              <a:defRPr/>
            </a:pPr>
            <a:endParaRPr lang="en-GB" altLang="en-US" sz="2400" dirty="0"/>
          </a:p>
          <a:p>
            <a:pPr>
              <a:defRPr/>
            </a:pPr>
            <a:r>
              <a:rPr lang="en-GB" altLang="en-US" sz="2400" b="1" dirty="0" smtClean="0"/>
              <a:t>6 o’clock Dinner</a:t>
            </a:r>
            <a:endParaRPr lang="en-GB" altLang="en-US" sz="2400" b="1" dirty="0"/>
          </a:p>
          <a:p>
            <a:pPr>
              <a:defRPr/>
            </a:pPr>
            <a:endParaRPr lang="en-GB" altLang="en-US" sz="2400" dirty="0"/>
          </a:p>
          <a:p>
            <a:pPr>
              <a:defRPr/>
            </a:pPr>
            <a:r>
              <a:rPr lang="en-GB" altLang="en-US" sz="2400" dirty="0" smtClean="0"/>
              <a:t>Evening- Beach</a:t>
            </a:r>
          </a:p>
          <a:p>
            <a:pPr>
              <a:defRPr/>
            </a:pPr>
            <a:endParaRPr lang="en-GB" altLang="en-US" dirty="0"/>
          </a:p>
          <a:p>
            <a:pPr>
              <a:defRPr/>
            </a:pPr>
            <a:endParaRPr lang="en-GB" alt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8748" y="959898"/>
            <a:ext cx="2549926" cy="196058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7859" y="3428999"/>
            <a:ext cx="3901778" cy="2667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8538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0066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182880"/>
            <a:ext cx="271939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rPr lang="en-GB" dirty="0" smtClean="0"/>
              <a:t>Thursday 2</a:t>
            </a:r>
            <a:r>
              <a:rPr lang="en-GB" baseline="30000" dirty="0" smtClean="0"/>
              <a:t>nd</a:t>
            </a:r>
            <a:r>
              <a:rPr lang="en-GB" dirty="0" smtClean="0"/>
              <a:t> July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57200" y="6126480"/>
            <a:ext cx="3535904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212529"/>
                </a:solidFill>
              </a:defRPr>
            </a:pPr>
            <a:r>
              <a:rPr sz="1400" dirty="0">
                <a:latin typeface="SassoonCRInfant" panose="02010503020300020003" pitchFamily="2" charset="0"/>
              </a:rPr>
              <a:t>Achievement for all in a community that cares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075808"/>
            <a:ext cx="805231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2400" b="1" dirty="0" smtClean="0"/>
              <a:t>8 o’clock Breakfast</a:t>
            </a:r>
          </a:p>
          <a:p>
            <a:pPr>
              <a:defRPr/>
            </a:pPr>
            <a:endParaRPr lang="en-GB" altLang="en-US" sz="2400" dirty="0"/>
          </a:p>
          <a:p>
            <a:pPr>
              <a:defRPr/>
            </a:pPr>
            <a:r>
              <a:rPr lang="en-GB" altLang="en-US" sz="2400" dirty="0" smtClean="0"/>
              <a:t>10 o’clock </a:t>
            </a:r>
            <a:r>
              <a:rPr lang="en-GB" altLang="en-US" sz="2400" dirty="0" err="1" smtClean="0"/>
              <a:t>Shanklin</a:t>
            </a:r>
            <a:r>
              <a:rPr lang="en-GB" altLang="en-US" sz="2400" dirty="0" smtClean="0"/>
              <a:t> Chine Waterfall</a:t>
            </a:r>
          </a:p>
          <a:p>
            <a:pPr>
              <a:defRPr/>
            </a:pPr>
            <a:endParaRPr lang="en-GB" altLang="en-US" sz="2400" dirty="0"/>
          </a:p>
          <a:p>
            <a:pPr>
              <a:defRPr/>
            </a:pPr>
            <a:r>
              <a:rPr lang="en-GB" altLang="en-US" sz="2400" b="1" dirty="0" smtClean="0"/>
              <a:t>11 o’clock Robin Hill </a:t>
            </a:r>
          </a:p>
          <a:p>
            <a:pPr>
              <a:defRPr/>
            </a:pPr>
            <a:r>
              <a:rPr lang="en-GB" altLang="en-US" sz="2400" b="1" dirty="0" smtClean="0"/>
              <a:t>One ride on the toboggan per child</a:t>
            </a:r>
          </a:p>
          <a:p>
            <a:pPr>
              <a:defRPr/>
            </a:pPr>
            <a:r>
              <a:rPr lang="en-GB" altLang="en-US" sz="2400" b="1" dirty="0" smtClean="0"/>
              <a:t>Lunch on Site</a:t>
            </a:r>
          </a:p>
          <a:p>
            <a:pPr>
              <a:defRPr/>
            </a:pPr>
            <a:endParaRPr lang="en-GB" altLang="en-US" sz="2400" b="1" dirty="0"/>
          </a:p>
          <a:p>
            <a:pPr>
              <a:defRPr/>
            </a:pPr>
            <a:r>
              <a:rPr lang="en-GB" altLang="en-US" sz="2400" b="1" dirty="0" smtClean="0"/>
              <a:t>6 o’clock Dinner</a:t>
            </a:r>
            <a:endParaRPr lang="en-GB" altLang="en-US" sz="2400" b="1" dirty="0"/>
          </a:p>
          <a:p>
            <a:pPr>
              <a:defRPr/>
            </a:pPr>
            <a:endParaRPr lang="en-GB" altLang="en-US" sz="2400" dirty="0"/>
          </a:p>
          <a:p>
            <a:pPr>
              <a:defRPr/>
            </a:pPr>
            <a:r>
              <a:rPr lang="en-GB" altLang="en-US" sz="2400" dirty="0" smtClean="0"/>
              <a:t>Evening- Beach or Disco</a:t>
            </a:r>
          </a:p>
          <a:p>
            <a:pPr>
              <a:defRPr/>
            </a:pPr>
            <a:endParaRPr lang="en-GB" altLang="en-US" dirty="0"/>
          </a:p>
          <a:p>
            <a:pPr>
              <a:defRPr/>
            </a:pPr>
            <a:endParaRPr lang="en-GB" alt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2014" y="1243457"/>
            <a:ext cx="2040508" cy="278563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2447" y="4290823"/>
            <a:ext cx="2698660" cy="1493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722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0066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182880"/>
            <a:ext cx="222548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rPr lang="en-GB" dirty="0" smtClean="0"/>
              <a:t>Friday 3</a:t>
            </a:r>
            <a:r>
              <a:rPr lang="en-GB" baseline="30000" dirty="0" smtClean="0"/>
              <a:t>rd</a:t>
            </a:r>
            <a:r>
              <a:rPr lang="en-GB" dirty="0" smtClean="0"/>
              <a:t> July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57200" y="6126480"/>
            <a:ext cx="3535904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212529"/>
                </a:solidFill>
              </a:defRPr>
            </a:pPr>
            <a:r>
              <a:rPr sz="1400" dirty="0">
                <a:latin typeface="SassoonCRInfant" panose="02010503020300020003" pitchFamily="2" charset="0"/>
              </a:rPr>
              <a:t>Achievement for all in a community that cares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251499"/>
            <a:ext cx="793102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2400" dirty="0" smtClean="0"/>
              <a:t>9 o’clock Depart Hotel</a:t>
            </a:r>
          </a:p>
          <a:p>
            <a:pPr>
              <a:defRPr/>
            </a:pPr>
            <a:r>
              <a:rPr lang="en-GB" altLang="en-US" sz="2400" dirty="0" smtClean="0"/>
              <a:t> </a:t>
            </a:r>
            <a:endParaRPr lang="en-GB" altLang="en-US" sz="2400" dirty="0"/>
          </a:p>
          <a:p>
            <a:pPr>
              <a:defRPr/>
            </a:pPr>
            <a:r>
              <a:rPr lang="en-GB" altLang="en-US" sz="2400" b="1" dirty="0" smtClean="0"/>
              <a:t>10 o’clock- 1.15 Carisbrooke Castle</a:t>
            </a:r>
          </a:p>
          <a:p>
            <a:pPr>
              <a:defRPr/>
            </a:pPr>
            <a:r>
              <a:rPr lang="en-GB" altLang="en-US" sz="2400" b="1" dirty="0" smtClean="0"/>
              <a:t>Early Lunch </a:t>
            </a:r>
          </a:p>
          <a:p>
            <a:pPr>
              <a:defRPr/>
            </a:pPr>
            <a:endParaRPr lang="en-GB" altLang="en-US" sz="2400" dirty="0"/>
          </a:p>
          <a:p>
            <a:pPr>
              <a:defRPr/>
            </a:pPr>
            <a:r>
              <a:rPr lang="en-GB" altLang="en-US" sz="2400" dirty="0" smtClean="0"/>
              <a:t>2 o’clock Ryde </a:t>
            </a:r>
            <a:r>
              <a:rPr lang="en-GB" altLang="en-US" sz="2400" dirty="0" err="1" smtClean="0"/>
              <a:t>Superbowl</a:t>
            </a:r>
            <a:r>
              <a:rPr lang="en-GB" altLang="en-US" sz="2400" dirty="0" smtClean="0"/>
              <a:t> including food</a:t>
            </a:r>
          </a:p>
          <a:p>
            <a:pPr>
              <a:defRPr/>
            </a:pPr>
            <a:endParaRPr lang="en-GB" altLang="en-US" sz="2400" dirty="0"/>
          </a:p>
          <a:p>
            <a:pPr>
              <a:defRPr/>
            </a:pPr>
            <a:r>
              <a:rPr lang="en-GB" altLang="en-US" sz="2400" b="1" dirty="0"/>
              <a:t>3.40pm. – Wight Link Ferry</a:t>
            </a:r>
          </a:p>
          <a:p>
            <a:pPr>
              <a:defRPr/>
            </a:pPr>
            <a:endParaRPr lang="en-GB" altLang="en-US" sz="2400" dirty="0"/>
          </a:p>
          <a:p>
            <a:pPr>
              <a:defRPr/>
            </a:pPr>
            <a:r>
              <a:rPr lang="en-GB" altLang="en-US" sz="2400" dirty="0" smtClean="0"/>
              <a:t>7.30-8.30pm Estimated </a:t>
            </a:r>
            <a:r>
              <a:rPr lang="en-GB" altLang="en-US" sz="2400" dirty="0"/>
              <a:t>time of arrival back at </a:t>
            </a:r>
            <a:r>
              <a:rPr lang="en-GB" altLang="en-US" sz="2400" dirty="0" smtClean="0"/>
              <a:t>school</a:t>
            </a:r>
          </a:p>
          <a:p>
            <a:pPr>
              <a:defRPr/>
            </a:pPr>
            <a:r>
              <a:rPr lang="en-GB" altLang="en-US" sz="2400" dirty="0" smtClean="0"/>
              <a:t>Subject </a:t>
            </a:r>
            <a:r>
              <a:rPr lang="en-GB" altLang="en-US" sz="2400" dirty="0"/>
              <a:t>to traffic</a:t>
            </a:r>
            <a:r>
              <a:rPr lang="en-GB" altLang="en-US" sz="2400" dirty="0" smtClean="0"/>
              <a:t>. Text </a:t>
            </a:r>
            <a:r>
              <a:rPr lang="en-GB" altLang="en-US" sz="2400" dirty="0"/>
              <a:t>messages </a:t>
            </a:r>
            <a:r>
              <a:rPr lang="en-GB" altLang="en-US" sz="2400" dirty="0" smtClean="0"/>
              <a:t>will </a:t>
            </a:r>
            <a:r>
              <a:rPr lang="en-GB" altLang="en-US" sz="2400" dirty="0"/>
              <a:t>keep you informed</a:t>
            </a:r>
            <a:r>
              <a:rPr lang="en-GB" altLang="en-US" sz="2400" dirty="0" smtClean="0"/>
              <a:t>.</a:t>
            </a:r>
            <a:endParaRPr lang="en-GB" altLang="en-US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2324" y="329719"/>
            <a:ext cx="3235896" cy="225486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4914" y="2770447"/>
            <a:ext cx="2733306" cy="149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1067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0066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182880"/>
            <a:ext cx="105727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rPr lang="en-GB" dirty="0" smtClean="0"/>
              <a:t>FOOD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57200" y="6126480"/>
            <a:ext cx="3535904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212529"/>
                </a:solidFill>
              </a:defRPr>
            </a:pPr>
            <a:r>
              <a:rPr sz="1400" dirty="0">
                <a:latin typeface="SassoonCRInfant" panose="02010503020300020003" pitchFamily="2" charset="0"/>
              </a:rPr>
              <a:t>Achievement for all in a community that cares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578497" y="1251499"/>
            <a:ext cx="574765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altLang="en-US" sz="3200" dirty="0" smtClean="0"/>
              <a:t>Sausage Sandwich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altLang="en-US" sz="3200" dirty="0" smtClean="0"/>
              <a:t>Egg on Toast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altLang="en-US" sz="3200" dirty="0" smtClean="0"/>
              <a:t>Beans on Toast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altLang="en-US" sz="3200" dirty="0" smtClean="0"/>
              <a:t>Toast with Jam/Butter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altLang="en-US" sz="3200" dirty="0" smtClean="0"/>
              <a:t>Croissant with Jam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altLang="en-US" sz="3200" dirty="0" smtClean="0"/>
              <a:t>Cereals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altLang="en-US" sz="3200" dirty="0"/>
          </a:p>
          <a:p>
            <a:pPr>
              <a:defRPr/>
            </a:pPr>
            <a:r>
              <a:rPr lang="en-GB" altLang="en-US" sz="3200" dirty="0" smtClean="0"/>
              <a:t>Choices are made by the pupils the evening before.</a:t>
            </a:r>
            <a:endParaRPr lang="en-GB" altLang="en-US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1489" y="1814162"/>
            <a:ext cx="3485351" cy="1458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895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0066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182880"/>
            <a:ext cx="313105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rPr lang="en-GB" dirty="0" smtClean="0"/>
              <a:t>FOOD- PACK LUNCH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57200" y="6126480"/>
            <a:ext cx="3535904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212529"/>
                </a:solidFill>
              </a:defRPr>
            </a:pPr>
            <a:r>
              <a:rPr sz="1400" dirty="0">
                <a:latin typeface="SassoonCRInfant" panose="02010503020300020003" pitchFamily="2" charset="0"/>
              </a:rPr>
              <a:t>Achievement for all in a community that cares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251499"/>
            <a:ext cx="793102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altLang="en-US" sz="4800" dirty="0" smtClean="0"/>
              <a:t>Sandwich: Cheese, Ham, or Strawberry Jam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altLang="en-US" sz="4800" dirty="0" smtClean="0"/>
              <a:t>Crisps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altLang="en-US" sz="4800" dirty="0" smtClean="0"/>
              <a:t>Biscuits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altLang="en-US" sz="4800" dirty="0" smtClean="0"/>
              <a:t>Fruit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altLang="en-US" sz="4800" dirty="0" smtClean="0"/>
              <a:t>Water</a:t>
            </a:r>
            <a:endParaRPr lang="en-GB" altLang="en-US" sz="4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3778" y="4492773"/>
            <a:ext cx="5677708" cy="1283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8798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0066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182880"/>
            <a:ext cx="242303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rPr lang="en-GB" dirty="0" smtClean="0"/>
              <a:t>FOOD- DINNER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79918" y="914400"/>
            <a:ext cx="8584163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en-GB" altLang="en-US" sz="3200" dirty="0" smtClean="0"/>
          </a:p>
          <a:p>
            <a:pPr algn="ctr">
              <a:defRPr/>
            </a:pPr>
            <a:endParaRPr lang="en-GB" altLang="en-US" sz="3200" dirty="0"/>
          </a:p>
          <a:p>
            <a:pPr algn="ctr">
              <a:defRPr/>
            </a:pPr>
            <a:r>
              <a:rPr lang="en-GB" altLang="en-US" sz="3200" dirty="0" smtClean="0"/>
              <a:t>Monday- Sausage, Mash &amp; Peas</a:t>
            </a:r>
          </a:p>
          <a:p>
            <a:pPr algn="ctr">
              <a:defRPr/>
            </a:pPr>
            <a:r>
              <a:rPr lang="en-GB" altLang="en-US" sz="3200" dirty="0" smtClean="0"/>
              <a:t>Tuesday- Nuggets, Chips &amp; Beans</a:t>
            </a:r>
          </a:p>
          <a:p>
            <a:pPr algn="ctr">
              <a:defRPr/>
            </a:pPr>
            <a:r>
              <a:rPr lang="en-GB" altLang="en-US" sz="3200" dirty="0" smtClean="0"/>
              <a:t>Wednesday- Roast Chicken</a:t>
            </a:r>
          </a:p>
          <a:p>
            <a:pPr algn="ctr">
              <a:defRPr/>
            </a:pPr>
            <a:r>
              <a:rPr lang="en-GB" altLang="en-US" sz="3200" dirty="0" smtClean="0"/>
              <a:t>Thursday- Beef Burger &amp; Chips</a:t>
            </a:r>
          </a:p>
          <a:p>
            <a:pPr algn="ctr">
              <a:defRPr/>
            </a:pPr>
            <a:endParaRPr lang="en-GB" altLang="en-US" sz="3200" dirty="0" smtClean="0"/>
          </a:p>
          <a:p>
            <a:pPr algn="ctr">
              <a:defRPr/>
            </a:pPr>
            <a:r>
              <a:rPr lang="en-GB" altLang="en-US" sz="3200" dirty="0" smtClean="0"/>
              <a:t>Vegetarian options available each day.</a:t>
            </a:r>
          </a:p>
          <a:p>
            <a:pPr algn="ctr">
              <a:defRPr/>
            </a:pPr>
            <a:endParaRPr lang="en-GB" altLang="en-US" sz="3200" dirty="0"/>
          </a:p>
          <a:p>
            <a:pPr algn="ctr">
              <a:defRPr/>
            </a:pPr>
            <a:r>
              <a:rPr lang="en-GB" altLang="en-US" sz="3200" dirty="0" smtClean="0"/>
              <a:t>Puddings include ice cream, cake, </a:t>
            </a:r>
          </a:p>
          <a:p>
            <a:pPr algn="ctr">
              <a:defRPr/>
            </a:pPr>
            <a:r>
              <a:rPr lang="en-GB" altLang="en-US" sz="3200" dirty="0" smtClean="0"/>
              <a:t>doughnuts &amp; lollies!</a:t>
            </a:r>
            <a:endParaRPr lang="en-GB" altLang="en-US" sz="3200" dirty="0"/>
          </a:p>
          <a:p>
            <a:pPr>
              <a:defRPr/>
            </a:pPr>
            <a:endParaRPr lang="en-GB" altLang="en-US" sz="4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0933" y="182880"/>
            <a:ext cx="2085692" cy="1512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0498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0066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182880"/>
            <a:ext cx="2123145" cy="95410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rPr lang="en-GB" dirty="0" smtClean="0"/>
              <a:t>DAY GROUPS</a:t>
            </a:r>
          </a:p>
          <a:p>
            <a:pPr>
              <a:defRPr sz="2800" b="1">
                <a:solidFill>
                  <a:srgbClr val="FFFFFF"/>
                </a:solidFill>
              </a:defRPr>
            </a:pPr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6923001"/>
              </p:ext>
            </p:extLst>
          </p:nvPr>
        </p:nvGraphicFramePr>
        <p:xfrm>
          <a:off x="1337386" y="1291876"/>
          <a:ext cx="6481665" cy="3962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555">
                  <a:extLst>
                    <a:ext uri="{9D8B030D-6E8A-4147-A177-3AD203B41FA5}">
                      <a16:colId xmlns:a16="http://schemas.microsoft.com/office/drawing/2014/main" val="892448898"/>
                    </a:ext>
                  </a:extLst>
                </a:gridCol>
                <a:gridCol w="2160555">
                  <a:extLst>
                    <a:ext uri="{9D8B030D-6E8A-4147-A177-3AD203B41FA5}">
                      <a16:colId xmlns:a16="http://schemas.microsoft.com/office/drawing/2014/main" val="1936226100"/>
                    </a:ext>
                  </a:extLst>
                </a:gridCol>
                <a:gridCol w="2160555">
                  <a:extLst>
                    <a:ext uri="{9D8B030D-6E8A-4147-A177-3AD203B41FA5}">
                      <a16:colId xmlns:a16="http://schemas.microsoft.com/office/drawing/2014/main" val="3976134254"/>
                    </a:ext>
                  </a:extLst>
                </a:gridCol>
              </a:tblGrid>
              <a:tr h="390175">
                <a:tc>
                  <a:txBody>
                    <a:bodyPr/>
                    <a:lstStyle/>
                    <a:p>
                      <a:r>
                        <a:rPr lang="en-GB" sz="2000" b="1" dirty="0" smtClean="0"/>
                        <a:t>Mrs Priest</a:t>
                      </a:r>
                      <a:endParaRPr lang="en-GB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1" dirty="0" smtClean="0"/>
                        <a:t>Mr Coker</a:t>
                      </a:r>
                      <a:endParaRPr lang="en-GB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1" dirty="0" smtClean="0"/>
                        <a:t>Mrs Cook</a:t>
                      </a:r>
                      <a:endParaRPr lang="en-GB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9271643"/>
                  </a:ext>
                </a:extLst>
              </a:tr>
              <a:tr h="390175">
                <a:tc>
                  <a:txBody>
                    <a:bodyPr/>
                    <a:lstStyle/>
                    <a:p>
                      <a:endParaRPr lang="en-GB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97573"/>
                  </a:ext>
                </a:extLst>
              </a:tr>
              <a:tr h="390175">
                <a:tc>
                  <a:txBody>
                    <a:bodyPr/>
                    <a:lstStyle/>
                    <a:p>
                      <a:endParaRPr lang="en-GB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3462292"/>
                  </a:ext>
                </a:extLst>
              </a:tr>
              <a:tr h="390175">
                <a:tc>
                  <a:txBody>
                    <a:bodyPr/>
                    <a:lstStyle/>
                    <a:p>
                      <a:endParaRPr lang="en-GB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1566462"/>
                  </a:ext>
                </a:extLst>
              </a:tr>
              <a:tr h="390175">
                <a:tc>
                  <a:txBody>
                    <a:bodyPr/>
                    <a:lstStyle/>
                    <a:p>
                      <a:endParaRPr lang="en-GB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2240695"/>
                  </a:ext>
                </a:extLst>
              </a:tr>
              <a:tr h="390175">
                <a:tc>
                  <a:txBody>
                    <a:bodyPr/>
                    <a:lstStyle/>
                    <a:p>
                      <a:endParaRPr lang="en-GB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5712776"/>
                  </a:ext>
                </a:extLst>
              </a:tr>
              <a:tr h="390175">
                <a:tc>
                  <a:txBody>
                    <a:bodyPr/>
                    <a:lstStyle/>
                    <a:p>
                      <a:endParaRPr lang="en-GB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1782091"/>
                  </a:ext>
                </a:extLst>
              </a:tr>
              <a:tr h="390175">
                <a:tc>
                  <a:txBody>
                    <a:bodyPr/>
                    <a:lstStyle/>
                    <a:p>
                      <a:endParaRPr lang="en-GB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5528350"/>
                  </a:ext>
                </a:extLst>
              </a:tr>
              <a:tr h="390175">
                <a:tc>
                  <a:txBody>
                    <a:bodyPr/>
                    <a:lstStyle/>
                    <a:p>
                      <a:endParaRPr lang="en-GB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012920"/>
                  </a:ext>
                </a:extLst>
              </a:tr>
              <a:tr h="390175">
                <a:tc>
                  <a:txBody>
                    <a:bodyPr/>
                    <a:lstStyle/>
                    <a:p>
                      <a:endParaRPr lang="en-GB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9660955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1607197" y="5356393"/>
            <a:ext cx="592960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altLang="en-US" sz="2400" dirty="0" smtClean="0"/>
              <a:t>The class will remain together through the vast majority of activities- this is mostly for speed of head count and ensuring safety.</a:t>
            </a:r>
            <a:endParaRPr lang="en-GB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1041108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0066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182880"/>
            <a:ext cx="4511235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rPr lang="en-GB" dirty="0" smtClean="0"/>
              <a:t>Other Important Information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57200" y="6126480"/>
            <a:ext cx="3535904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212529"/>
                </a:solidFill>
              </a:defRPr>
            </a:pPr>
            <a:r>
              <a:rPr sz="1400" dirty="0">
                <a:latin typeface="SassoonCRInfant" panose="02010503020300020003" pitchFamily="2" charset="0"/>
              </a:rPr>
              <a:t>Achievement for all in a community that cares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228600" y="1243365"/>
            <a:ext cx="86868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Permission forms. Important details – things we need to know. </a:t>
            </a:r>
            <a:endParaRPr lang="en-GB" sz="2400" dirty="0" smtClean="0"/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400" dirty="0" smtClean="0"/>
              <a:t>Info </a:t>
            </a:r>
            <a:r>
              <a:rPr lang="en-GB" sz="2400" dirty="0"/>
              <a:t>transferred to the hotel </a:t>
            </a:r>
            <a:r>
              <a:rPr lang="en-GB" sz="2400" dirty="0" smtClean="0"/>
              <a:t>regarding any specific needs</a:t>
            </a:r>
            <a:r>
              <a:rPr lang="en-GB" sz="2400" dirty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400" dirty="0" smtClean="0"/>
              <a:t>Arrival </a:t>
            </a:r>
            <a:r>
              <a:rPr lang="en-GB" sz="2400" dirty="0"/>
              <a:t>at the </a:t>
            </a:r>
            <a:r>
              <a:rPr lang="en-GB" sz="2400" dirty="0" smtClean="0"/>
              <a:t>hotel- safety </a:t>
            </a:r>
            <a:r>
              <a:rPr lang="en-GB" sz="2400" dirty="0"/>
              <a:t>talk and </a:t>
            </a:r>
            <a:r>
              <a:rPr lang="en-GB" sz="2400" dirty="0" smtClean="0"/>
              <a:t>fire drill practice.</a:t>
            </a: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400" dirty="0" smtClean="0"/>
              <a:t>Hotel </a:t>
            </a:r>
            <a:r>
              <a:rPr lang="en-GB" sz="2400" dirty="0"/>
              <a:t>behaviour </a:t>
            </a:r>
            <a:r>
              <a:rPr lang="en-GB" sz="2400" dirty="0" smtClean="0"/>
              <a:t>briefing.</a:t>
            </a: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400" dirty="0" smtClean="0"/>
              <a:t>Walking </a:t>
            </a:r>
            <a:r>
              <a:rPr lang="en-GB" sz="2400" dirty="0"/>
              <a:t>with partners/ </a:t>
            </a:r>
            <a:r>
              <a:rPr lang="en-GB" sz="2400" dirty="0" smtClean="0"/>
              <a:t>routines </a:t>
            </a:r>
            <a:r>
              <a:rPr lang="en-GB" sz="2400" dirty="0"/>
              <a:t>/ headcounts.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400" dirty="0" smtClean="0"/>
              <a:t>Support </a:t>
            </a:r>
            <a:r>
              <a:rPr lang="en-GB" sz="2400" dirty="0"/>
              <a:t>and contact ongoing from our </a:t>
            </a:r>
            <a:r>
              <a:rPr lang="en-GB" sz="2400" dirty="0" smtClean="0"/>
              <a:t>providers at </a:t>
            </a:r>
            <a:r>
              <a:rPr lang="en-GB" sz="2400" dirty="0"/>
              <a:t>the Isle of Wight Experience</a:t>
            </a:r>
            <a:r>
              <a:rPr lang="en-GB" sz="2400" dirty="0" smtClean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sz="2400" dirty="0" smtClean="0"/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400" dirty="0" smtClean="0"/>
              <a:t>Allergies- Please inform us of any changes.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400" dirty="0" smtClean="0"/>
              <a:t>Talk to us about anything- putting it in an email really helps me!</a:t>
            </a:r>
            <a:endParaRPr lang="en-GB" sz="2400" dirty="0"/>
          </a:p>
          <a:p>
            <a:pPr>
              <a:defRPr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5717329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0066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182880"/>
            <a:ext cx="2548198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rPr lang="en-GB" dirty="0" smtClean="0"/>
              <a:t>Any Questions?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836" y="1053538"/>
            <a:ext cx="8024327" cy="5303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5230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413</TotalTime>
  <Words>635</Words>
  <Application>Microsoft Office PowerPoint</Application>
  <PresentationFormat>On-screen Show (4:3)</PresentationFormat>
  <Paragraphs>164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SassoonCRInfant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Martyn Coker</dc:creator>
  <cp:keywords/>
  <dc:description>generated using python-pptx</dc:description>
  <cp:lastModifiedBy>Martyn Coker</cp:lastModifiedBy>
  <cp:revision>23</cp:revision>
  <dcterms:created xsi:type="dcterms:W3CDTF">2013-01-27T09:14:16Z</dcterms:created>
  <dcterms:modified xsi:type="dcterms:W3CDTF">2026-06-09T10:27:04Z</dcterms:modified>
  <cp:category/>
</cp:coreProperties>
</file>